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>
        <p:scale>
          <a:sx n="100" d="100"/>
          <a:sy n="100" d="100"/>
        </p:scale>
        <p:origin x="-4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54A64-421B-4322-A182-26A3F64D60BC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20CE-69DE-49D2-81CD-A5887FFCC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3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Dropout layers allow the model to not overfit the data</a:t>
            </a:r>
          </a:p>
          <a:p>
            <a:r>
              <a:rPr lang="en-US" dirty="0"/>
              <a:t>Max pooling reduces the amount of data required to be processed</a:t>
            </a:r>
          </a:p>
          <a:p>
            <a:r>
              <a:rPr lang="en-US" dirty="0"/>
              <a:t>Convolutional layers conserve spatial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89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video shows training for one epoch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5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believe that the birds vs frogs model had a higher accuracy because they have much more distinct features than cats vs dogs</a:t>
            </a:r>
          </a:p>
          <a:p>
            <a:endParaRPr lang="en-US" dirty="0"/>
          </a:p>
          <a:p>
            <a:r>
              <a:rPr lang="en-US" dirty="0"/>
              <a:t>The combined model’s smaller accuracy shows that the CNN may be overfitting data and not generalizing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85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humps we observed last week have disappeared – I think that’s due to the fact that the images are much smaller 64x64 </a:t>
            </a:r>
            <a:r>
              <a:rPr lang="en-US" dirty="0">
                <a:sym typeface="Wingdings" panose="05000000000000000000" pitchFamily="2" charset="2"/>
              </a:rPr>
              <a:t> 32x32 and/or might have been filtered before hand.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Notice the small hump present in birds vs frogs  this might be due to the fact that most of the images are outside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 combined model appears to drop in accuracy much more quickly than the individual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97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332C-E36E-46AD-A142-4D713D56B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A4DBC-12BC-41B7-8E34-EB70CE2B7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65503-90A3-4172-9C1A-66AFACA6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267BB-1A5F-49DD-8ADC-660AF0790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32A08-0610-4167-836F-ADF1982E2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7310C-6191-450B-AC80-A11C6FBC5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A7325F-A071-4D8D-8176-61FD3547C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2386D-2FB7-4E43-9064-26BFAF9E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0032F-44E9-412E-8C33-DE506139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7547D-1DAD-4AF5-B5EC-0D8EDA3C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8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51306-4C11-46EC-A2F9-60EA5D2A2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E125B-C45A-4A92-82F8-EBD2D0B80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4007E-45A7-448B-A13D-09488DFD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07B2E-DE1E-4467-8F48-77C6E994A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BEAC9-D781-49B2-87B4-6125664A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1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2AB1-02D2-44EF-A8C4-9587D307D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FF57F-7153-444B-8FE5-1F91487DC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E02BA-5C51-4635-99DD-BD2BEEE4F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41C5-66AD-4C33-AB3D-A11E9264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CD8E8-3861-4DD5-8948-C9774F36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0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8B1C-4B9B-4398-BB15-3072C98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789F-F43E-447D-91C1-AA7852703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850D3-1C69-4FCB-800D-1CB52C40E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C5DC2-72D5-40D3-9854-1CAE2118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7C483-F8DE-4033-9BD9-F913EABC9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1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05E06-1194-4004-BD42-55CA8462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5C56-0571-447B-928D-CAF3028C0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2D4FD-AC01-43C9-9328-704EAA8B7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C9493-9531-4D8A-8ABF-A590732A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4063-22BB-40D3-A7B4-83D4F9CF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9DB2A-14AF-4C05-AC34-15C66131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7016-63B3-4D52-9517-EA56599F3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5CD4-0022-421A-9425-26D2100A6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B926C-B729-4E6C-97BD-B829DFF8D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34C58-C1BF-4D9B-BF5F-DE4A9AD4A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7893C-B0D0-4EBF-9E0C-531820D02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19A8DC-A052-44FB-ADFE-7B7107DEA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BA6BC-E4A3-4A60-B964-1DB47665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35D72-DB97-431E-B8AC-05AD9317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1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E747-8513-472C-9B9A-539F4138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0C290-984D-4362-A559-0EABE130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2E2A3-6EB6-4E8D-8CF0-5DD72EEE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59F27-5EFC-4033-93C4-E042D5C5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1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A151A6-51AD-4578-B329-91655618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D5EA-A023-4157-AD7E-9358B68E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8FFF9-C78B-4D76-9220-839A6BA0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7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114A-0675-4CB5-A614-E6C860E1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DA832-1649-49CF-AE9E-048F3EAB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56BC9-A30E-4987-802A-E622F0645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023FEB-32F6-4EE6-B156-C27D2E5C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D9C25-34CB-4763-AEDE-49B50ED37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ECC9CA-DC53-419C-940F-3E17982C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2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A1C6-866F-437A-B85A-1B907D5E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FFA9D-3EB9-4A60-8CA1-066BC2920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36E01-ACFD-4C92-94AE-5CF03A1F1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4F02E-A298-47E0-9E7D-B6156FCB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43787-D088-4294-B39E-C8157535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5559E-DDA2-4118-8F70-D14F69FB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6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BE1D33-73A0-4F5A-991E-FAE39B2B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8E48E-C6B7-4F53-894F-E2D055A8A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9AC18-8582-402C-A901-A6C44DB86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E20F0-B715-4707-ACBF-14BCC08EB54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DD23A-915D-4C5A-8C1C-4F38A46C7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580F2-B209-4CFC-9906-F2DF83430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81E5E-E22A-4002-984B-41263B602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62232-FA38-43FD-87B3-EF48FF9614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 Training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BB737-00E4-4AEC-82B9-AE397C918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Ankush Patel - CS494 - Week 2</a:t>
            </a:r>
          </a:p>
        </p:txBody>
      </p:sp>
    </p:spTree>
    <p:extLst>
      <p:ext uri="{BB962C8B-B14F-4D97-AF65-F5344CB8AC3E}">
        <p14:creationId xmlns:p14="http://schemas.microsoft.com/office/powerpoint/2010/main" val="74396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0CD9-D704-4329-9079-931AFBE9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422849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New Model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3398621-0F79-406E-AEF4-04780A0C9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US" sz="2000" dirty="0"/>
              <a:t>Added 2 dropout layers</a:t>
            </a:r>
          </a:p>
          <a:p>
            <a:r>
              <a:rPr lang="en-US" sz="2000" dirty="0"/>
              <a:t>Added an additional max pooling layer</a:t>
            </a:r>
          </a:p>
          <a:p>
            <a:r>
              <a:rPr lang="en-US" sz="2000" dirty="0"/>
              <a:t>Added 3 more convolutional layer</a:t>
            </a: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11C59EDF-5A1E-404D-B55D-8AEA5D8D6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9">
            <a:extLst>
              <a:ext uri="{FF2B5EF4-FFF2-40B4-BE49-F238E27FC236}">
                <a16:creationId xmlns:a16="http://schemas.microsoft.com/office/drawing/2014/main" id="{FEE0385D-4151-43AA-9C6B-0365E1031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6">
            <a:extLst>
              <a:ext uri="{FF2B5EF4-FFF2-40B4-BE49-F238E27FC236}">
                <a16:creationId xmlns:a16="http://schemas.microsoft.com/office/drawing/2014/main" id="{07880EEC-33E2-4382-AA08-6730E5A19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6"/>
          <a:stretch/>
        </p:blipFill>
        <p:spPr>
          <a:xfrm>
            <a:off x="9200786" y="803049"/>
            <a:ext cx="1347256" cy="51023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361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F8BF8-B29E-4BB3-9A66-93E933A27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BF2ED-48CA-4D20-841B-A12CC68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</a:p>
        </p:txBody>
      </p:sp>
      <p:pic>
        <p:nvPicPr>
          <p:cNvPr id="6" name="training">
            <a:hlinkClick r:id="" action="ppaction://media"/>
            <a:extLst>
              <a:ext uri="{FF2B5EF4-FFF2-40B4-BE49-F238E27FC236}">
                <a16:creationId xmlns:a16="http://schemas.microsoft.com/office/drawing/2014/main" id="{D2275567-280E-404A-82D7-CC6A702639F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1113" y="987425"/>
            <a:ext cx="3814762" cy="487362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A0F19C-DC30-4EB5-9A5B-B66D8FDF9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both cats/dogs and birds/frogs training took 1 hour and 41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combined model training took 3 hours and 25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was conducted on an Intel Core i7-8550U CPU</a:t>
            </a:r>
          </a:p>
        </p:txBody>
      </p:sp>
    </p:spTree>
    <p:extLst>
      <p:ext uri="{BB962C8B-B14F-4D97-AF65-F5344CB8AC3E}">
        <p14:creationId xmlns:p14="http://schemas.microsoft.com/office/powerpoint/2010/main" val="273462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21C71A-D90A-4269-A305-C3BF8B39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06299-BBF6-43A3-BB69-DB6DFD5D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100 epochs, the cats vs dogs model showed an accuracy of 0.8285 for its respective test set</a:t>
            </a:r>
          </a:p>
          <a:p>
            <a:r>
              <a:rPr lang="en-US" dirty="0"/>
              <a:t>Similarly, the birds vs frogs model showed an accuracy of 0.9210 and the combined model showed an accuracy of 0.7968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5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1E2E-E579-4C23-86F0-4CD08B86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Gaussian Blur Effects on Accuracy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E6637C-98C0-4620-9760-6CC359724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45" y="1180692"/>
            <a:ext cx="3529109" cy="2646831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D9E590-753C-4E9C-8B2A-359A4586C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1" y="1182705"/>
            <a:ext cx="3526424" cy="264481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1DB1B-888F-4B90-AE74-4E12121D0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6" y="1171369"/>
            <a:ext cx="3553968" cy="2665476"/>
          </a:xfrm>
          <a:prstGeom prst="rect">
            <a:avLst/>
          </a:prstGeom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579B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4A45AD-0BDB-4359-8D56-8CB0C2E84F29}"/>
              </a:ext>
            </a:extLst>
          </p:cNvPr>
          <p:cNvSpPr txBox="1"/>
          <p:nvPr/>
        </p:nvSpPr>
        <p:spPr>
          <a:xfrm>
            <a:off x="1752016" y="1180692"/>
            <a:ext cx="133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Cats vs Dogs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336A5D-2CED-4B88-B527-E3035895D099}"/>
              </a:ext>
            </a:extLst>
          </p:cNvPr>
          <p:cNvSpPr txBox="1"/>
          <p:nvPr/>
        </p:nvSpPr>
        <p:spPr>
          <a:xfrm>
            <a:off x="5617397" y="117136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Birds vs Frogs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2B59D7-3767-4D2A-9CA4-F2F74669D032}"/>
              </a:ext>
            </a:extLst>
          </p:cNvPr>
          <p:cNvSpPr txBox="1"/>
          <p:nvPr/>
        </p:nvSpPr>
        <p:spPr>
          <a:xfrm>
            <a:off x="9650586" y="1171369"/>
            <a:ext cx="119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Combined</a:t>
            </a:r>
          </a:p>
        </p:txBody>
      </p:sp>
    </p:spTree>
    <p:extLst>
      <p:ext uri="{BB962C8B-B14F-4D97-AF65-F5344CB8AC3E}">
        <p14:creationId xmlns:p14="http://schemas.microsoft.com/office/powerpoint/2010/main" val="353331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3152F-5CFB-4810-AEEB-EA762B91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289F-C229-4A08-901D-31254A40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dataset: ImageNet</a:t>
            </a:r>
          </a:p>
          <a:p>
            <a:r>
              <a:rPr lang="en-US" dirty="0"/>
              <a:t>Train on noisy images</a:t>
            </a:r>
          </a:p>
          <a:p>
            <a:r>
              <a:rPr lang="en-US" dirty="0"/>
              <a:t>Out of the 10 suggest 4 distinct images and train / compare</a:t>
            </a:r>
          </a:p>
          <a:p>
            <a:r>
              <a:rPr lang="en-US" dirty="0"/>
              <a:t>Show that the hump does not always occur with gaussian blur – navigate the resolution space [need higher resolution images]</a:t>
            </a:r>
          </a:p>
        </p:txBody>
      </p:sp>
    </p:spTree>
    <p:extLst>
      <p:ext uri="{BB962C8B-B14F-4D97-AF65-F5344CB8AC3E}">
        <p14:creationId xmlns:p14="http://schemas.microsoft.com/office/powerpoint/2010/main" val="239516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349</Words>
  <Application>Microsoft Office PowerPoint</Application>
  <PresentationFormat>Widescreen</PresentationFormat>
  <Paragraphs>46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CNN Training Progress</vt:lpstr>
      <vt:lpstr>New Model</vt:lpstr>
      <vt:lpstr>CIFAR-10</vt:lpstr>
      <vt:lpstr>Training </vt:lpstr>
      <vt:lpstr>Testing</vt:lpstr>
      <vt:lpstr>Gaussian Blur Effects on Accuracy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Training Progress</dc:title>
  <dc:creator>Ankush Patel</dc:creator>
  <cp:lastModifiedBy>Ankush Patel</cp:lastModifiedBy>
  <cp:revision>10</cp:revision>
  <dcterms:created xsi:type="dcterms:W3CDTF">2019-06-14T16:37:56Z</dcterms:created>
  <dcterms:modified xsi:type="dcterms:W3CDTF">2019-06-14T20:03:03Z</dcterms:modified>
</cp:coreProperties>
</file>